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1 感恩頌_ppt_background-01.jpg" descr="01 感恩頌_ppt_background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22455581" y="12573000"/>
            <a:ext cx="453238" cy="4610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3" name="/ 9"/>
          <p:cNvSpPr txBox="1"/>
          <p:nvPr/>
        </p:nvSpPr>
        <p:spPr>
          <a:xfrm>
            <a:off x="22872750" y="12573000"/>
            <a:ext cx="47000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/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01 感恩頌_ppt_background-02.jpg" descr="01 感恩頌_ppt_background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22450602" y="12573000"/>
            <a:ext cx="453239" cy="4610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22" name="/ 9"/>
          <p:cNvSpPr txBox="1"/>
          <p:nvPr/>
        </p:nvSpPr>
        <p:spPr>
          <a:xfrm>
            <a:off x="22872750" y="12572999"/>
            <a:ext cx="4700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/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22732999" y="12573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01 感恩頌_ppt_lyrics only-01.png" descr="01 感恩頌_ppt_lyrics only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22625049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01 感恩頌_ppt_lyrics only-02.png" descr="01 感恩頌_ppt_lyrics only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01 感恩頌_ppt_lyrics only-03.png" descr="01 感恩頌_ppt_lyrics only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01 感恩頌_ppt_lyrics only-04.png" descr="01 感恩頌_ppt_lyrics only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" name="01 感恩頌_ppt_lyrics only-05.png" descr="01 感恩頌_ppt_lyrics only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1 感恩頌_ppt_lyrics only-06.png" descr="01 感恩頌_ppt_lyrics only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" y="0"/>
            <a:ext cx="2438349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01 感恩頌_ppt_lyrics only-07.png" descr="01 感恩頌_ppt_lyrics only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" y="0"/>
            <a:ext cx="2438349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1 感恩頌_ppt_lyrics only-08.png" descr="01 感恩頌_ppt_lyrics only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01 感恩頌_ppt_lyrics only-09.png" descr="01 感恩頌_ppt_lyrics only-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22620071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